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69" r:id="rId13"/>
    <p:sldId id="1150" r:id="rId14"/>
    <p:sldId id="1151" r:id="rId15"/>
    <p:sldId id="115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力与运动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泉州鲤城区泉州一中模拟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）如图所示，空中缆车随缆绳静止时，在图中画出缆车的轿厢（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以方框表示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）的受力示意图（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点表示轿厢的重心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2775595"/>
            <a:ext cx="3783411" cy="28856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958" y="2411147"/>
            <a:ext cx="3240360" cy="278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泉州惠安县模拟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）小明妈妈买了一些玻璃罐装食品，在打开的过程中发现，玻璃罐的盖子很难打开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小明教了妈妈两种方法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方法一：如图甲所示，将一块毛巾包在玻璃罐的盖子上面，再用手拧盖子，玻璃罐就打开了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方法二：如图乙所示，找一把尖锐的水果刀或者剪刀，在盖子与瓶子的接口处，撬开一些缝隙，让空气进去，然后用手轻轻一拧，玻璃罐就打开了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请你用物理知识解释为什么这两种方式更容易打开玻璃罐的盖子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7254" y="3645024"/>
            <a:ext cx="3699794" cy="28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方法一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在压力相同时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用毛巾包在玻璃罐的盖子上面增大了接触面的粗糙程度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从而增大了盖子受到的摩擦力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因此更容易打开玻璃罐的盖子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在盖子与瓶子的接口处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撬开一些缝隙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让空气进去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使玻璃罐内的气压增大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减小了盖子和玻璃罐之间的压力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从而减小了盖子和玻璃罐之间的摩擦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所以更容易打开玻璃罐的盖子</a:t>
            </a:r>
            <a:r>
              <a:rPr lang="en-US" altLang="zh-CN" kern="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8193" y="3068960"/>
            <a:ext cx="3699794" cy="28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16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探究滑动摩擦力大小与哪些因素有关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的实验中，某实验小组选择如图所示的装置和器材进行实验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）实验中，必须水平拉着木块做匀速直线运动，目的是根据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可得到物体受到的滑动摩擦力的大小等于弹簧测力计的拉力大小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）由甲、乙实验可得，在接触面粗糙程度相等时，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越大，滑动摩擦力越大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934" y="3501008"/>
            <a:ext cx="4715233" cy="29965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63558" y="181520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二力平衡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039422" y="292360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压力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）比较甲、丙两次实验，发现甲实验中弹簧测力计的示数大于丙实验中弹簧测力计的示数，由此得出结论：滑动摩擦力大小与接触面积的大小有关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这个结论是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）的，理由是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）同学们又利用图丁所示的装置进行了实验，通过比较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大小，还可进一步探究滑动摩擦力大小与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886" y="3573016"/>
            <a:ext cx="4715233" cy="29965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193888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错误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47334" y="1930260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没有控制压力大小不变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867552" y="3025233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ea typeface="黑体" panose="02010609060101010101" pitchFamily="49" charset="-122"/>
                <a:cs typeface="Times New Roman" panose="02020603050405020304" pitchFamily="18" charset="0"/>
              </a:rPr>
              <a:t>接触面的粗糙程度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）图甲中，同学们已在水平方向上对弹簧测力计进行校零，若用该弹簧测力计在进行图丁实验时未对弹簧测力计进行再次校零，则测量结果将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2132856"/>
            <a:ext cx="6840760" cy="43473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047534" y="13831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偏大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）运动员投篮时，将篮球投出去的力的施力物体是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篮球　　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德阳中考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日，世界乒乓球锦标赛混双决赛中，我国选手获得混双冠军，他们实现了世乒赛混双三连冠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关于比赛下列说法正确的是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乒乓球在上升过程中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相对球台是静止的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乒乓球竖直上升到最高点时处于平衡状态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击球时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球拍对球的力大于球对球拍的力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将乒乓球向上抛出后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球能继续向上运动是因为球具有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363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71584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l"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）立定跳远是同学们熟悉的体育项目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在立定跳远时，人站在地面上，下蹲后用力向后蹬，从而获得向前的力，使人向前的力的施力物体是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如图所示，人起跳后，在空中继续向前运动，最终落向地面，请从物理学的角度简要解释这一现象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3789040"/>
            <a:ext cx="2763580" cy="23495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548365" y="13831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地面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8582" y="2364061"/>
            <a:ext cx="11296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起跳后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由于惯性继续向前运动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但由于人受到重力的作用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重力的方向竖直向下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故人最终落向地面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）如图所示，将一物体竖直悬挂在弹簧测力计的挂钩上，物体静止时弹簧测力计的示数为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；把弹簧测力计倒过来，将此物体竖直挂在弹簧测力计的拉环上，物体静止时弹簧测力计的示数将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2404535"/>
            <a:ext cx="3387636" cy="40439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18942" y="1392450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50327" y="190711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年巴黎奥运会，中国艺术体操队获得了奥运金牌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体操运动员用力向上跳起时，力改变了运动员的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运动员竖直向上做减速运动时，所受合力的方向是向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222" y="135740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运动状态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150990" y="19428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下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53253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）小明对滑动摩擦力的大小与哪些因素有关进行了探究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）根据生活经验，小明发现：手掌压在桌面上滑动的过程中，向下用力越大，手掌受到的阻碍越大；桌面越粗糙，滑起来越费力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于是猜想：滑动摩擦力的大小可能与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有关，也可能与接触面的粗糙程度有关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）如图所示为小明做实验时的情景，用弹簧测力计水平拉着木块沿水平长木板做匀速直线运动，根据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知识，可知木块受到的滑动摩擦力大小等于弹簧测力计拉力的大小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图甲实验中，木块受到的滑动摩擦力大小为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4125505"/>
            <a:ext cx="5112568" cy="20783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86" y="4092404"/>
            <a:ext cx="3816424" cy="22088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60212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2973" y="216268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压力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48886" y="308621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二力平衡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600815" y="3592989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1.2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）小明设计了一个记录数据的表格，请将表中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处的内容填写完整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）通过比较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填实验序号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）两次实验得出的结论，可以解释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桌面越粗糙，滑起来越费力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这一现象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010071"/>
              </p:ext>
            </p:extLst>
          </p:nvPr>
        </p:nvGraphicFramePr>
        <p:xfrm>
          <a:off x="434216" y="1628800"/>
          <a:ext cx="11339123" cy="2221984"/>
        </p:xfrm>
        <a:graphic>
          <a:graphicData uri="http://schemas.openxmlformats.org/drawingml/2006/table">
            <a:tbl>
              <a:tblPr firstRow="1" firstCol="1" bandRow="1"/>
              <a:tblGrid>
                <a:gridCol w="1906075">
                  <a:extLst>
                    <a:ext uri="{9D8B030D-6E8A-4147-A177-3AD203B41FA5}">
                      <a16:colId xmlns:a16="http://schemas.microsoft.com/office/drawing/2014/main" val="484909071"/>
                    </a:ext>
                  </a:extLst>
                </a:gridCol>
                <a:gridCol w="4033466">
                  <a:extLst>
                    <a:ext uri="{9D8B030D-6E8A-4147-A177-3AD203B41FA5}">
                      <a16:colId xmlns:a16="http://schemas.microsoft.com/office/drawing/2014/main" val="2784510063"/>
                    </a:ext>
                  </a:extLst>
                </a:gridCol>
                <a:gridCol w="2429811">
                  <a:extLst>
                    <a:ext uri="{9D8B030D-6E8A-4147-A177-3AD203B41FA5}">
                      <a16:colId xmlns:a16="http://schemas.microsoft.com/office/drawing/2014/main" val="197059800"/>
                    </a:ext>
                  </a:extLst>
                </a:gridCol>
                <a:gridCol w="2969771">
                  <a:extLst>
                    <a:ext uri="{9D8B030D-6E8A-4147-A177-3AD203B41FA5}">
                      <a16:colId xmlns:a16="http://schemas.microsoft.com/office/drawing/2014/main" val="1624896195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接触面情况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________________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218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木块与较光滑的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木板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9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木块与较光滑的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木板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97997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木块与较粗糙的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木板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68027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977278" y="167119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压力情况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46306" y="1646052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弹簧测力计示数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710830" y="413831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乙、丙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福州鲤城区模拟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）第十九届杭州亚运会的田径赛场上，首次使用了我国自主研制的智能机器狗运送铁饼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如图所示，工作人员将铁饼固定在机器狗身上，机器狗按指令将铁饼运送到指定地点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在机器狗运送铁饼的过程中，下列说法正确的是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机器狗的运动状态始终保持不变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机器狗具有惯性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铁饼不具有惯性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铁饼对机器狗的作用力与地面对机器狗的作用力是一对平衡力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机器狗对铁饼的作用力与铁饼对机器狗的作用力是一对相互作用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1183" y="3030934"/>
            <a:ext cx="2215519" cy="17329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83638" y="25243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02516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福州仓山实验中学模拟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）如图甲所示是一速滑运动员在直线赛道上加速的情景，若此时运动员受到向前恒定动力</a:t>
                </a:r>
                <a:r>
                  <a:rPr lang="en-US" altLang="zh-CN" i="1" kern="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kern="10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kern="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43 N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，冰面对运动员的阻力为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，同时运动员受到空气阻力与速度的关系为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kern="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空气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kv</a:t>
                </a:r>
                <a:r>
                  <a:rPr lang="en-US" altLang="zh-CN" kern="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，其中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kern="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N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∙s</a:t>
                </a:r>
                <a:r>
                  <a:rPr lang="en-US" altLang="zh-CN" kern="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/m</a:t>
                </a:r>
                <a:r>
                  <a:rPr lang="en-US" altLang="zh-CN" kern="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其速度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与时间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关系图像如图乙所示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则在</a:t>
                </a:r>
                <a:r>
                  <a:rPr lang="en-US" altLang="zh-CN" kern="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0~6 s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时间内，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__________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大于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小于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kern="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空气</a:t>
                </a:r>
                <a:r>
                  <a:rPr lang="zh-CN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之和，运动员能达到的最大速度为</a:t>
                </a:r>
                <a:r>
                  <a:rPr lang="en-US" altLang="zh-CN" i="1" kern="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kern="1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kern="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______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kern="10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02516"/>
              </a:xfrm>
              <a:blipFill>
                <a:blip r:embed="rId2"/>
                <a:stretch>
                  <a:fillRect l="-796" r="-3450" b="-1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136" y="3772145"/>
            <a:ext cx="6393283" cy="24585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609329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07174" y="270892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600120" y="327503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1140</Words>
  <Application>Microsoft Office PowerPoint</Application>
  <PresentationFormat>自定义</PresentationFormat>
  <Paragraphs>85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432</cp:revision>
  <dcterms:created xsi:type="dcterms:W3CDTF">2020-11-06T05:24:00Z</dcterms:created>
  <dcterms:modified xsi:type="dcterms:W3CDTF">2025-09-10T12:56:11Z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